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0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9" r:id="rId253"/>
    <p:sldId id="510" r:id="rId254"/>
    <p:sldId id="511" r:id="rId255"/>
    <p:sldId id="512" r:id="rId256"/>
    <p:sldId id="513" r:id="rId2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viewProps" Target="viewProp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theme" Target="theme/theme1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tableStyles" Target="tableStyle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30130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u și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76548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4960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42368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1023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evărat sau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16186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55693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12347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89321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23018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53700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41495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18937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01075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31474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64626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D84EC-96B1-4283-99A8-D1EF6893E2A4}" type="datetimeFigureOut">
              <a:rPr lang="ro-RO" smtClean="0"/>
              <a:t>05.09.2024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E60657-2F59-4BC5-9BF8-BB415FFBCCF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185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2CE0279-38F8-2A30-E1E8-95FCFF4D0E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>
                <a:latin typeface="Algerian" panose="04020705040A02060702" pitchFamily="82" charset="0"/>
              </a:rPr>
              <a:t>ENGLAND THROUGH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7C472382-DC9C-1FA9-E3FF-A934F4A536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o-RO" sz="6000" dirty="0" err="1">
                <a:latin typeface="Algerian" panose="04020705040A02060702" pitchFamily="82" charset="0"/>
              </a:rPr>
              <a:t>ROMANIANs</a:t>
            </a:r>
            <a:r>
              <a:rPr lang="en-US" sz="6000">
                <a:latin typeface="Algerian" panose="04020705040A02060702" pitchFamily="82" charset="0"/>
              </a:rPr>
              <a:t>’</a:t>
            </a:r>
            <a:r>
              <a:rPr lang="ro-RO" sz="6000">
                <a:latin typeface="Algerian" panose="04020705040A02060702" pitchFamily="82" charset="0"/>
              </a:rPr>
              <a:t> EYES</a:t>
            </a:r>
          </a:p>
        </p:txBody>
      </p:sp>
      <p:pic>
        <p:nvPicPr>
          <p:cNvPr id="5" name="Charlie Puth &amp; Wiz Khalifa - See You Again  One Voice Children's Choir Cover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5D85FFAF-6521-77D9-8041-A4AC7B4AE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4240" y="15070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70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0D0BCC2-FF9B-5A6F-3C3F-72131699B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79" y="0"/>
            <a:ext cx="5130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42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D02247A-162F-14A2-783E-2222791A3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06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F8EBA04-38DF-C3DF-A9A8-50A201E28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5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EF8F767-9E3E-5806-1189-70DEF4598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4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8BD8E99-EF98-1157-7907-F785D058A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8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DBE3DDA-ABA7-9BE4-ACBE-5D63590A7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20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2DB2DB2-5986-419D-5080-BF3605EF8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33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25FC295-232F-A896-2EE5-AA14DF0A0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4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6475B70-94D6-7981-DDDC-04DF6C6F7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32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5309A77-94BE-53B2-3248-9B63277C2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24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7801C5D-42AD-7CB9-0986-FC0966F4F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17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6D41820-5EC1-1C5F-D349-6C0CA9B4C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79" y="0"/>
            <a:ext cx="5130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19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A14B628-4113-5B76-FB90-B823755E1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52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B459015-6FA0-8E92-7DE9-748EC4F9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00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45BAB5A-A113-121B-5F38-7F2BA6595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44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47F581A-9480-11AF-810C-BA310279F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53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EB727FD-4487-7A45-35EF-137480815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13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A8EBE02-9061-9EE8-DED0-38CFB44BE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41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C648ABF-96DA-5FEB-E602-EC5F957F3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23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408DE8B-A9AE-E75D-0CEC-B09BF0DD2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0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1B2E477-7644-4710-5845-722A38B52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3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393C758-88AB-5D0D-C974-489E3ADD5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3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9095EEBC-4500-E2ED-254A-9B69E6ACD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20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535F443-E9C9-04A8-6FD0-DD8BEA4F2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37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804912B-077B-E537-A7C7-CEBF27074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60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5D3B7B7-7BDD-51BA-B9A3-BF0D49A49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6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C773D12-5145-B664-E7A7-C78DC61B4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94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4C4EC29-A127-352A-F16E-9373995B4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36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E0CDBD8-367B-FE21-D9D8-06F303849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89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B40A62D-5A1E-5E57-4749-A4E332D46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0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375BF64-4121-9CAA-2DF9-DAF07B5B0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26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E39E0F6-D933-3BBF-4D74-DD820220E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63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8B7CF8E7-87C8-63E4-FB60-8C241EA72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48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B76F718-05D1-8005-60D0-DBC157338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61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E120C12-46E8-D881-0D37-791ABEEA3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24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C77BFCC-1710-2FB3-80F0-F3DAA21D2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15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8CC279D0-4723-47DA-B9B9-8C50E0A5D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20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6BDE45C-8B6F-A4F5-D381-A30482913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4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BD327C9-1296-A9E1-5E37-6FCED5582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5DF0440-72BF-6691-3936-B570EAB81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88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BDBE4AA-339B-446A-1CC0-D52509CC6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0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A3ED49C-56F9-8F33-B8FD-0B5981B0B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37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D8E4704-7BB5-AF96-E6D3-C97B921EC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70" y="0"/>
            <a:ext cx="4507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06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B57DF5F-B7F7-E873-F94C-95013F8D8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83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01BEC9F-B861-35B2-E3BC-B62E70D35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17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8F51DCA-5F75-2445-951B-7C8B3584D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87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9DF6516-E670-30BD-F3C4-DAD07968A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47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9720801-0CED-9100-6271-92E3F0C63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5" y="0"/>
            <a:ext cx="514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77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BDC31A3-1696-45BA-68EF-0D960FC57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55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27BD75D-AFB3-A90F-B8CB-E7F5EA289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60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7741CFD-B834-EBE8-5548-838E9A2E6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70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C1E3496-F9BD-699D-8018-4D6E92726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27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7418BBE-8B94-C7B6-4FBD-65D319A93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98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40F10CD-23A7-1399-D676-1168FE658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90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2B44169-0B37-D06D-0B5A-8FFED9CFD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9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643EF0E-7D69-CB62-2A45-1716AD18A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17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573B864-B4D2-6235-D527-2A4FDDD21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1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499D379-11CC-67FF-6DE2-9B8938A86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39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270DD6F-2292-B1F6-7B2F-A7E202FAE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70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0D0BF13-8C06-548E-43D7-7AB138DB4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33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CB5D910-1771-93C2-FFC1-90776FAE2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20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AD7C105-C245-D4D6-BDA1-7D0DC81C8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54FC3B6-CBE8-D102-B434-8E7F31556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03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D781777-DF93-2033-7396-BFB3ED697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50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644ADAE-B2F5-6AC2-60E5-D5828E8D7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14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008C5BE-8E9E-710A-1D36-68A56F378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83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9A4B4CAF-1F59-7DB3-5386-ADFBAAE01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7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AB15D9C-601D-EDCF-69FE-725F7F634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02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D2F8E83-1822-2615-3CDE-362002166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64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30D2E3D-E6C8-B97B-37FA-266323B0D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90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07984EB-CC05-BE63-6CB7-6CA40FEC1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19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EAD3BB9-746B-F5AD-1FC8-6B8EF7FE4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9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BD31770-80E4-E14B-4468-EDF9B42EF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83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81044B9-485A-2B6F-C52E-E1293522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54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69EE8CE-EBB1-AF40-D93D-2CFD25CC2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39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EC05311-C27C-E564-D9A1-EF6A8C034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94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8DC44B0D-6367-63F3-BC8B-7803F713B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15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BE43236-6E88-D058-C80A-DAEC0C828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34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980F00B-8CA2-BF62-39D9-077F9D6C8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5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DEDEBEA-48E9-F973-4A7F-C354E8AC0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6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ED9B9AD-459D-9A8A-2F11-2E2AA95A2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04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C534778-69DB-14FD-0957-19B421003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8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8FB4DB66-E0A4-137F-2589-19D55CECE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00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06ABD40-3776-67AD-2023-71B7E772A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37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A045950-947C-0C0B-DA9F-357C146E4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35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908D9298-AD32-1907-1ACC-07F89E8FA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52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C936382-DCCC-B1A3-3923-BCB3DCC0E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17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FCB4F58-FCB9-F5D3-5E13-9C95D49F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89" y="0"/>
            <a:ext cx="9113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67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28B87EF-ADE0-6103-A6F5-6B2DD1875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0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B16FBA9-85EA-0A0E-83F5-F95A8991D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89" y="0"/>
            <a:ext cx="9113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29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434B0A4-944E-29EB-6B6C-1DE97EADE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516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5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8DC0EE8F-3486-894C-9153-C2F4648D0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62" y="0"/>
            <a:ext cx="916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2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47B3593-39DC-CB96-FEBA-5037E37D8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62" y="0"/>
            <a:ext cx="916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29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CBEA03A-2F86-596C-332B-88DC97E5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62" y="0"/>
            <a:ext cx="916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1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2F256E3-2DDF-85D6-BCD3-6607307DF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62" y="0"/>
            <a:ext cx="916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5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0315A79-105F-98B3-0402-E1EFC5774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62" y="0"/>
            <a:ext cx="916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67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B5E5DF8-6B37-FA58-AEAF-5833A4ED3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62" y="0"/>
            <a:ext cx="916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21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2B0D03E-F84C-97A6-EBC1-3FF7544F4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62" y="0"/>
            <a:ext cx="916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49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A6048DC-24F8-3E04-FBF2-C907F5452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62" y="0"/>
            <a:ext cx="916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3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C21F907-8BAC-7872-E698-D1C8DB39C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56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8B0831D-BD84-4B38-EC29-47254D72E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13" y="0"/>
            <a:ext cx="6312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3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3C17323-69C3-CD37-E7CA-4C60958A5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74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9F148462-3EF4-585D-A92C-2FBF7F13A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88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353C72B-5F75-717E-B295-6C3542A30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1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4D151BE-A414-783B-820A-25DFEE296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80" y="0"/>
            <a:ext cx="8184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27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9F31A75-E555-EF04-EDB1-BED6CBB2E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92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B226A37-50F7-0D45-36FC-5AF8DC32A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11" y="0"/>
            <a:ext cx="7691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84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324F1DB-6192-7726-2630-CE421E1C3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07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3D38E48-C6A7-33E6-E0A3-C57782931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19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CBC24AC-84EE-976C-3953-68FB7B168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09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B54E0A2-55C5-5022-D6D5-D2299670DC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>
                <a:latin typeface="Algerian" panose="04020705040A02060702" pitchFamily="82" charset="0"/>
              </a:rPr>
              <a:t>AN SCOLAR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27C314F9-11FA-4960-C094-97A6ABFB1A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o-RO" sz="6000" dirty="0">
                <a:latin typeface="Algerian" panose="04020705040A02060702" pitchFamily="82" charset="0"/>
              </a:rPr>
              <a:t>2023-2024</a:t>
            </a:r>
          </a:p>
        </p:txBody>
      </p:sp>
    </p:spTree>
    <p:extLst>
      <p:ext uri="{BB962C8B-B14F-4D97-AF65-F5344CB8AC3E}">
        <p14:creationId xmlns:p14="http://schemas.microsoft.com/office/powerpoint/2010/main" val="3284634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DEA31E9-ACA4-4F46-C9F0-EEE3D8934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82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7405B8B-24F2-C6AE-61D7-CAB76C0A9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07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85C1B8A-9B8F-ACA9-B275-8A75C022E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56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AED8370-2706-9FB6-FB65-2D8C128F1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80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030DC4C-D998-58F9-9786-399D53D93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42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BBFF3AF-D6ED-4382-DD5D-67915CA06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757BFA9-7108-2B1D-9BB2-39A17324E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90" y="0"/>
            <a:ext cx="5498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06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295F64B-5806-B0D8-C628-8DDFD4F1F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78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95500D99-5874-C53C-2444-A995FBA2F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45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80F768B0-CE48-EF68-5372-B508A5CD0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9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90614AD-C675-7A27-2D15-94EBB275F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69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03F4CD7-86D2-83D1-BE39-431C0201E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6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DE02203-C2BD-36B5-6661-84A490DFF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94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1507069-0FCE-233E-B67F-1F642A1DE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43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C43E2EF-1BCB-968A-F565-5D2709652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1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D910FFC-C592-4D90-0098-0FF1551D5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31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837CCE0C-BF9D-E4CB-47F8-9566C3450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92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82FE1C4-E989-5DE4-6C98-728B04C7E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2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DCA77DC-36BC-E832-816D-9A6F3BBC8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15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08B343C-8985-F24B-1FC3-CFD2BDD6A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96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CE504A1-82C2-DC7B-DAD0-5F2D47052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67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CA5620A-AA3C-F285-6B75-FBA4BCF94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4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896B8C1-9854-459C-F941-04AA1EC9A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12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17A8D4D-B6E2-5562-EBB2-DAF361870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798EC704-928B-1A16-B52F-F8FDFFE22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69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D9E50A6-9481-D534-F22D-F5A05814F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7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64C68CA-C4CB-3288-DE1B-1A3FF8C5E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66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734E9A9-6E70-9DE2-C000-AE5DEE492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5" y="0"/>
            <a:ext cx="514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84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41ADB43-8CBF-DCF2-8D77-0492BDA43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5" y="0"/>
            <a:ext cx="514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41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9BE7E1E-32BD-8B22-B2E2-41858B3D8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5" y="0"/>
            <a:ext cx="514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54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32F963D-7C98-F260-6CA7-FBF3DCA2C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5" y="0"/>
            <a:ext cx="514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11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828250AB-C3C7-4653-9B29-3C59B25B4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5" y="0"/>
            <a:ext cx="514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96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19F9659-6A28-1D8F-157C-3395151C9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5" y="0"/>
            <a:ext cx="514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64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978CDC35-E0F7-30B3-EE8C-ECA60310F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5" y="0"/>
            <a:ext cx="514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8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111F800-F4D9-73F6-6CFB-6C9ECB964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07" y="0"/>
            <a:ext cx="5147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69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6E13327-257B-0891-2F16-220D3AD2F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5" y="0"/>
            <a:ext cx="514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77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3F4E2EC-36DD-26B7-DCBB-673733295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5" y="0"/>
            <a:ext cx="514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73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3F2B53D-168A-9C15-038A-1F206B5E9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5" y="0"/>
            <a:ext cx="514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37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8E21894-BCDD-1A6D-97F0-63D466E7D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5" y="0"/>
            <a:ext cx="514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25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F9CDC01-E38A-8C9B-EDFE-CC0C5F052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5" y="0"/>
            <a:ext cx="514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25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1A58633-F1A1-2800-C676-7A411DFF5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62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484681E-5FBE-CE77-AF0A-2036031C6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52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6DA21FB-633E-F4D2-CF98-4DD3FCEE7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75" y="0"/>
            <a:ext cx="5146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7048C95-3133-B1E4-32C2-E771F78CB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B33A746-6A7B-5E7C-5449-3583653A1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74" y="0"/>
            <a:ext cx="913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7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E87CCBA-8DBE-BC70-5740-00E1511C0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07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70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8F399FC4-35A8-6214-D46A-8552235BB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18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B189961-8AB8-2324-D1F9-68F6556AB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75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4DB9C57-B4CB-FB99-6F51-7302D29CB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3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0ADB052-370C-32DA-3B6F-CE5FCBADE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5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0674037-1658-79B9-7E87-3757673FF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53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8A74348-F631-D2DA-2814-970CB2500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75" y="0"/>
            <a:ext cx="9168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10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86DBCB9A-DB29-D2FF-7BB8-50D7FEDA0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0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3591A40-33E3-D9A2-FF17-4E8F527F9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28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150C606-D704-C969-4EB9-D8F6CF35D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7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69BB578-5CEE-C29A-7907-3D92F2676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76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112A4A5-6E05-9443-EC1A-FBE0657C9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07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81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C7E056C-E0A1-467D-3298-8469028BB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97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1AF69DB-06AF-696C-CD99-0B502C377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93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584EC5B-8B97-0DD4-ACE4-F48685C62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8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DB9620C-76C0-D56B-3776-FB194ED68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37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FC71F7C-D955-DC66-80FC-6D2F8DA4D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68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8BA5984-177E-6672-316A-B60B5EF40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00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F086E87-1ED0-F905-84E7-E53A36D8C9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>
                <a:latin typeface="Algerian" panose="04020705040A02060702" pitchFamily="82" charset="0"/>
              </a:rPr>
              <a:t>THANK YOU FOR WATCHING!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A0156464-A4CC-F605-4B44-5F412AEF1D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149338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504A6C6-C45B-889B-40D2-117FCD3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07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93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5E6F5A0-9663-6E9D-6A8C-AC79171BB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07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48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12F7B7D-4496-C0FE-241B-65D3B0D61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07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8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2B8EE54-2AE6-3781-1A09-68A6F9041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07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91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170C6D1-E756-7EF1-7371-B22BA139CF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>
                <a:latin typeface="Algerian" panose="04020705040A02060702" pitchFamily="82" charset="0"/>
              </a:rPr>
              <a:t>PARTENERI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2D4C9DB4-FFF8-6C37-B7CE-AFBB36DBF3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o-RO" dirty="0"/>
              <a:t>SC. GIMN. NR 2 STANCEA{INITIATOR PROIECT}, SC. GIMN. NR 1 SPANTOV, SC. GIMN. AL. VLAHUTA, SC. GIMN. NR.1 FRUMUSANI, SC. GIMN. AL. SAFRAN-BACAU, SC. GIMN. I.L. CARAGIALE-TULCEA, CN NEAGOE BASARAB, SC. GIMN. MATEI BASARAB.</a:t>
            </a:r>
          </a:p>
          <a:p>
            <a:r>
              <a:rPr lang="ro-RO" sz="6500" dirty="0">
                <a:latin typeface="Algerian" panose="04020705040A02060702" pitchFamily="82" charset="0"/>
              </a:rPr>
              <a:t>532 PARTICIPANTI</a:t>
            </a:r>
          </a:p>
        </p:txBody>
      </p:sp>
    </p:spTree>
    <p:extLst>
      <p:ext uri="{BB962C8B-B14F-4D97-AF65-F5344CB8AC3E}">
        <p14:creationId xmlns:p14="http://schemas.microsoft.com/office/powerpoint/2010/main" val="386310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51E095E-9E67-1445-255B-B2B2F065F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07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06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DBD143A-5583-7C5A-46E4-394F567E6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07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95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8DE1283-DAFC-860C-C223-E631146D8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07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65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9138E38-AE33-845C-25B2-B6F3D154F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07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65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A1C24AF-7107-6D05-70A8-4E0BA6FA7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07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56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7650ECD-7203-9C58-46F5-6042010E1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43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8E8D342-767D-46E3-08AC-F77348303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49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5EB1EAA-9A8C-2B4A-8E38-B90A755FC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11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0830B5D-7E5C-9789-3A03-C42EE9AA6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80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72782D5-2D34-AB4A-E8CB-28821EC00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57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E2144DE-C63E-0001-C31D-82924684C2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>
                <a:latin typeface="Algerian" panose="04020705040A02060702" pitchFamily="82" charset="0"/>
              </a:rPr>
              <a:t>GUESS WHAT HOLIDAY IS IT?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2CCF565A-B708-EDA8-8132-930E7028F2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o-RO" dirty="0"/>
              <a:t>FROM...</a:t>
            </a:r>
          </a:p>
        </p:txBody>
      </p:sp>
    </p:spTree>
    <p:extLst>
      <p:ext uri="{BB962C8B-B14F-4D97-AF65-F5344CB8AC3E}">
        <p14:creationId xmlns:p14="http://schemas.microsoft.com/office/powerpoint/2010/main" val="4214893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FA6F529-A346-3F6D-D93A-218A5713D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3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910BE86E-D66F-E3E1-B0B0-535567297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01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7D327BD-5EDD-7A6F-B5A3-77627DBE3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66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3F00ED4-2FB2-43AA-5D86-93F007907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33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B168B0F-FF73-F75E-19BE-389A00E92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36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240E4A3-3D33-D94B-EBA9-470A1876D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96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8EC6BC2-FF14-80FE-5A15-3987076FA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49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83F5168-1B07-9E2B-E878-F4FBE3903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50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8D5B69D-81EC-C70D-A841-18A406E94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42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BA2FC69-D1E4-F008-7060-10D709F43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82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B2958DF-A0F8-9555-C2CE-9BB462035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41" y="0"/>
            <a:ext cx="9166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17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E6D3D5A-F7FD-DE09-E73D-C26654724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45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0A41908-284A-0844-2F8D-73935D75F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48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3A39B9A-869C-9E9D-9C02-9A8D2220D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98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CB9632A-F128-4062-EE6E-896F38E13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00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8A0038E6-A4CC-9F35-3E38-A897298D4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97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0E3EAB5-B3EA-2C72-F2E6-57A95B3BD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4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4238A01-8000-099F-D25D-B2B3BF0C2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64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D0E0ABD1-AB8E-1497-8635-C742FF491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70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91220DD-CE2D-E817-3104-8B04083D9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41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890758C1-06A6-6827-FBF2-0882C0C34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8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C4D5E2D-619D-60A6-E459-71862DA47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41" y="0"/>
            <a:ext cx="9166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39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5B05093-758B-A5CA-1267-D7830B07F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2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3EEF285-E9CD-8D68-1CD6-D033AAF66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23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2948D7B-904B-EE14-F201-B6BCB2AA1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62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9A46F5A8-8EFE-D1B4-5F53-5ADF93BD3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6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6C5B262-8B5B-7473-4776-C352A03CB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04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CFADA8E-2403-12E3-4C5C-48CC0E6F2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68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CB1AC82-A11D-DF02-E286-E93D8AADF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0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5953606-F015-D429-11ED-DC2D3FEB6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40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FE5E144-B67C-E82B-DA86-F77A0C9B2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7" y="1733550"/>
            <a:ext cx="74771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47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7E1A7F9-87BD-85F3-DAFD-0AC59858E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4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C880844-A7F3-67AA-EB2B-4A62F1E36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41" y="0"/>
            <a:ext cx="9166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98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377AA87-7374-9476-9ECF-B80A7DA55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19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47CCF093-E875-BD0E-EA24-134846714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4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01A63F5-FE9A-8CE4-FDEF-5E88A9731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00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D71A150-DD13-776F-1028-D49199D6B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25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69A18BD-744A-8AA0-421C-165A0EB7F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31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542D116-8519-A072-7EE5-A8E206A0E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56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9E5C507-E1A9-71E1-4FFD-AFB5ADEE1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63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62AA4B5-17E0-0A6F-5066-ADDDBA128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55" y="0"/>
            <a:ext cx="3331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26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22CE524-CA28-33A9-A2FC-F9021E4B7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55" y="0"/>
            <a:ext cx="3331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98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CBB845C-7C62-C20C-F4F2-9D6663EC6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55" y="0"/>
            <a:ext cx="3331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86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1F26171-9BE7-AAE3-5DE1-F65AE8839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55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F29825F-9E66-EC84-D066-2DCC720A3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55" y="0"/>
            <a:ext cx="3331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4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BB1104F-FC89-677A-2F8F-23353338A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55" y="0"/>
            <a:ext cx="3331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54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7369D57-9480-CAEC-52A2-86FA03571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55" y="0"/>
            <a:ext cx="3331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23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E6A018E-08A1-5A6C-60C9-CBDE45097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55" y="0"/>
            <a:ext cx="3331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3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A003570-8810-B59D-C1ED-716251349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55" y="0"/>
            <a:ext cx="3331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72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AAAC4C1-1663-AD2C-5E02-359818692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55" y="0"/>
            <a:ext cx="3331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82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967541DD-CAA5-E4C5-C316-755594160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55" y="0"/>
            <a:ext cx="3331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44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6A6B016-432D-A6C3-913D-4ECD7EE68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55" y="0"/>
            <a:ext cx="3331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8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8DBB58F3-2394-F515-5359-667556734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67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BFA61D8-E2D6-91D7-7A9A-C796E3FB4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35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182EF80-7528-DE97-226F-4219BD23E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41" y="0"/>
            <a:ext cx="9166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96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C284C7FB-141D-FEB9-76CC-1AECEE4D4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35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1CEF25A9-3336-4E9A-902F-8C8F10066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78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82683FC2-55E1-B772-0755-8FCEC33A1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4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A861785-4CE6-BE69-4CAB-6E6AE602A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0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2A454F4-3210-95F9-2956-7CAE58319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30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B04ABFC6-60BA-56BE-EC40-8B2E21F7B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17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79DD674C-0F6C-9DA7-029A-9B5AFC3EF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94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C3390F0-AC7C-94FA-AA00-3C281CEC2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2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E061CD32-7922-56B5-31B7-0B5C28D38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24" y="0"/>
            <a:ext cx="4463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34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D5DDFDB-3336-C13B-4831-826A1119D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73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Fațetă">
  <a:themeElements>
    <a:clrScheme name="Fațetă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țetă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țetă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434</TotalTime>
  <Words>89</Words>
  <Application>Microsoft Office PowerPoint</Application>
  <PresentationFormat>Ecran lat</PresentationFormat>
  <Paragraphs>10</Paragraphs>
  <Slides>256</Slides>
  <Notes>0</Notes>
  <HiddenSlides>0</HiddenSlides>
  <MMClips>1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256</vt:i4>
      </vt:variant>
    </vt:vector>
  </HeadingPairs>
  <TitlesOfParts>
    <vt:vector size="261" baseType="lpstr">
      <vt:lpstr>Algerian</vt:lpstr>
      <vt:lpstr>Arial</vt:lpstr>
      <vt:lpstr>Trebuchet MS</vt:lpstr>
      <vt:lpstr>Wingdings 3</vt:lpstr>
      <vt:lpstr>Fațetă</vt:lpstr>
      <vt:lpstr>ENGLAND THROUGH</vt:lpstr>
      <vt:lpstr>AN SCOLAR</vt:lpstr>
      <vt:lpstr>PARTENERI</vt:lpstr>
      <vt:lpstr>GUESS WHAT HOLIDAY IS IT?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THANK YOU FOR WATCHING!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Bogdan</dc:creator>
  <cp:lastModifiedBy>Veronica Mitran</cp:lastModifiedBy>
  <cp:revision>264</cp:revision>
  <dcterms:created xsi:type="dcterms:W3CDTF">2024-08-20T09:14:05Z</dcterms:created>
  <dcterms:modified xsi:type="dcterms:W3CDTF">2024-09-05T12:40:07Z</dcterms:modified>
</cp:coreProperties>
</file>